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60" r:id="rId4"/>
    <p:sldId id="267" r:id="rId5"/>
    <p:sldId id="277" r:id="rId6"/>
    <p:sldId id="273" r:id="rId7"/>
    <p:sldId id="275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181"/>
    <p:restoredTop sz="94656"/>
  </p:normalViewPr>
  <p:slideViewPr>
    <p:cSldViewPr>
      <p:cViewPr varScale="1">
        <p:scale>
          <a:sx n="107" d="100"/>
          <a:sy n="107" d="100"/>
        </p:scale>
        <p:origin x="24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97637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915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6341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9580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7841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3608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1418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2302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64893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5089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959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092B6-0F4B-4EB0-A82F-5B0DD176F0DA}" type="datetimeFigureOut">
              <a:rPr lang="nl-NL" smtClean="0"/>
              <a:t>05-11-2022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4A93C-702E-4401-A426-6964E26D03A5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7836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20AC3149-3EE6-4816-BBC6-1A21A0282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Wedstrijdinformatie</a:t>
            </a:r>
            <a:r>
              <a:rPr lang="en-US" dirty="0"/>
              <a:t> 6 </a:t>
            </a:r>
            <a:r>
              <a:rPr lang="en-US" dirty="0" err="1"/>
              <a:t>november</a:t>
            </a:r>
            <a:r>
              <a:rPr lang="en-US" dirty="0"/>
              <a:t> 2022</a:t>
            </a:r>
            <a:br>
              <a:rPr lang="en-US" dirty="0"/>
            </a:br>
            <a:r>
              <a:rPr lang="en-US" sz="2700" dirty="0">
                <a:solidFill>
                  <a:srgbClr val="FF0000"/>
                </a:solidFill>
              </a:rPr>
              <a:t>NB</a:t>
            </a:r>
            <a:r>
              <a:rPr lang="en-US" dirty="0"/>
              <a:t> </a:t>
            </a:r>
            <a:r>
              <a:rPr lang="en-US" sz="2200" dirty="0"/>
              <a:t>…</a:t>
            </a:r>
            <a:r>
              <a:rPr lang="en-US" sz="2200" dirty="0" err="1"/>
              <a:t>voorlopige</a:t>
            </a:r>
            <a:r>
              <a:rPr lang="en-US" sz="2200" dirty="0"/>
              <a:t> … </a:t>
            </a:r>
            <a:r>
              <a:rPr lang="en-US" sz="2200" dirty="0" err="1"/>
              <a:t>definitieve</a:t>
            </a:r>
            <a:r>
              <a:rPr lang="en-US" sz="2200" dirty="0"/>
              <a:t> </a:t>
            </a:r>
            <a:r>
              <a:rPr lang="en-US" sz="2200" dirty="0" err="1"/>
              <a:t>banen</a:t>
            </a:r>
            <a:r>
              <a:rPr lang="en-US" sz="2200" dirty="0"/>
              <a:t> &amp; </a:t>
            </a:r>
            <a:r>
              <a:rPr lang="en-US" sz="2200" dirty="0" err="1"/>
              <a:t>besluit</a:t>
            </a:r>
            <a:r>
              <a:rPr lang="en-US" sz="2200" dirty="0"/>
              <a:t> </a:t>
            </a:r>
            <a:r>
              <a:rPr lang="en-US" sz="2200" dirty="0" err="1"/>
              <a:t>zondag</a:t>
            </a:r>
            <a:r>
              <a:rPr lang="en-US" sz="2200" dirty="0"/>
              <a:t> 09.30 </a:t>
            </a:r>
            <a:r>
              <a:rPr lang="en-US" sz="2200" dirty="0" err="1"/>
              <a:t>uur</a:t>
            </a:r>
            <a:r>
              <a:rPr lang="en-US" sz="2200" dirty="0"/>
              <a:t> </a:t>
            </a:r>
            <a:r>
              <a:rPr lang="en-US" sz="2200" dirty="0" err="1"/>
              <a:t>bij</a:t>
            </a:r>
            <a:r>
              <a:rPr lang="en-US" sz="2200" dirty="0"/>
              <a:t> palaver &amp; </a:t>
            </a:r>
            <a:r>
              <a:rPr lang="en-US" sz="2200" dirty="0" err="1"/>
              <a:t>mededelingenbord</a:t>
            </a:r>
            <a:endParaRPr lang="en-US" sz="2200" dirty="0"/>
          </a:p>
        </p:txBody>
      </p:sp>
      <p:pic>
        <p:nvPicPr>
          <p:cNvPr id="1026" name="Picture 2" descr="Grevelingencup - Wedstrijdzeilen in de winter voor iedereen">
            <a:extLst>
              <a:ext uri="{FF2B5EF4-FFF2-40B4-BE49-F238E27FC236}">
                <a16:creationId xmlns:a16="http://schemas.microsoft.com/office/drawing/2014/main" id="{12BD8F10-18BD-3A41-BDFA-46DF5553ED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2442" y="1932781"/>
            <a:ext cx="5601959" cy="4016499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72B4CDC0-411D-804C-BE3E-FC36451CF6FD}"/>
              </a:ext>
            </a:extLst>
          </p:cNvPr>
          <p:cNvSpPr/>
          <p:nvPr/>
        </p:nvSpPr>
        <p:spPr>
          <a:xfrm>
            <a:off x="6197601" y="1600201"/>
            <a:ext cx="5601959" cy="49831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85000" lnSpcReduction="10000"/>
          </a:bodyPr>
          <a:lstStyle/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nl-NL" sz="2800" dirty="0">
                <a:solidFill>
                  <a:schemeClr val="tx1"/>
                </a:solidFill>
              </a:rPr>
              <a:t>Onderstaand de wedstrijdinformatie, banen, en startgroepen.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nl-NL" sz="2800" dirty="0">
                <a:solidFill>
                  <a:schemeClr val="tx1"/>
                </a:solidFill>
              </a:rPr>
              <a:t>Windverwachting zuidelijk 20-25 knopen, met flinke windvlagen. Hou rekening met windstoten in de buien.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nl-NL" sz="2800" dirty="0">
                <a:solidFill>
                  <a:schemeClr val="tx1"/>
                </a:solidFill>
              </a:rPr>
              <a:t>Intensiteit wind neemt momenteel af, dus de start is, tot nu (= 23.00 uur za-avond) onzeker, maar nog </a:t>
            </a:r>
            <a:r>
              <a:rPr lang="nl-NL" sz="2800" u="sng" dirty="0">
                <a:solidFill>
                  <a:schemeClr val="tx1"/>
                </a:solidFill>
              </a:rPr>
              <a:t>géén</a:t>
            </a:r>
            <a:r>
              <a:rPr lang="nl-NL" sz="2800" dirty="0">
                <a:solidFill>
                  <a:schemeClr val="tx1"/>
                </a:solidFill>
              </a:rPr>
              <a:t> annulering. 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nl-NL" sz="2800" dirty="0">
                <a:solidFill>
                  <a:schemeClr val="tx1"/>
                </a:solidFill>
              </a:rPr>
              <a:t>Morgen bij het palaver een definitief besluit of de race doorgaat.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</a:pPr>
            <a:r>
              <a:rPr lang="nl-NL" sz="2800" dirty="0">
                <a:solidFill>
                  <a:schemeClr val="tx1"/>
                </a:solidFill>
              </a:rPr>
              <a:t> </a:t>
            </a:r>
            <a:r>
              <a:rPr lang="nl-NL" sz="2800" u="sng" dirty="0">
                <a:solidFill>
                  <a:schemeClr val="tx1"/>
                </a:solidFill>
              </a:rPr>
              <a:t>Aanpassing banen</a:t>
            </a:r>
            <a:r>
              <a:rPr lang="nl-NL" sz="2800" dirty="0">
                <a:solidFill>
                  <a:schemeClr val="tx1"/>
                </a:solidFill>
              </a:rPr>
              <a:t> :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/>
                </a:solidFill>
              </a:rPr>
              <a:t>Let op !! </a:t>
            </a:r>
          </a:p>
          <a:p>
            <a:pPr marL="34290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nl-NL" sz="2400" dirty="0">
                <a:solidFill>
                  <a:schemeClr val="tx1"/>
                </a:solidFill>
              </a:rPr>
              <a:t>Enkele wijziging in baan D - Toer klasse en Tri groep</a:t>
            </a:r>
          </a:p>
        </p:txBody>
      </p:sp>
    </p:spTree>
    <p:extLst>
      <p:ext uri="{BB962C8B-B14F-4D97-AF65-F5344CB8AC3E}">
        <p14:creationId xmlns:p14="http://schemas.microsoft.com/office/powerpoint/2010/main" val="426041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2042864" y="52829"/>
            <a:ext cx="8229600" cy="999907"/>
          </a:xfrm>
        </p:spPr>
        <p:txBody>
          <a:bodyPr>
            <a:normAutofit fontScale="90000"/>
          </a:bodyPr>
          <a:lstStyle/>
          <a:p>
            <a:r>
              <a:rPr lang="nl-NL" sz="3200" dirty="0"/>
              <a:t>Startschema 6-11-2022 </a:t>
            </a:r>
            <a:br>
              <a:rPr lang="nl-NL" sz="3200" dirty="0"/>
            </a:br>
            <a:r>
              <a:rPr lang="nl-NL" sz="3200" dirty="0"/>
              <a:t>Baan  A/B (startschip = Groene </a:t>
            </a:r>
            <a:r>
              <a:rPr lang="nl-NL" sz="3200" dirty="0" err="1"/>
              <a:t>Sneack</a:t>
            </a:r>
            <a:r>
              <a:rPr lang="nl-NL" sz="3200" dirty="0"/>
              <a:t> !)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141731"/>
              </p:ext>
            </p:extLst>
          </p:nvPr>
        </p:nvGraphicFramePr>
        <p:xfrm>
          <a:off x="911424" y="1196752"/>
          <a:ext cx="10729195" cy="54536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34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7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331">
                  <a:extLst>
                    <a:ext uri="{9D8B030D-6E8A-4147-A177-3AD203B41FA5}">
                      <a16:colId xmlns:a16="http://schemas.microsoft.com/office/drawing/2014/main" val="327116136"/>
                    </a:ext>
                  </a:extLst>
                </a:gridCol>
                <a:gridCol w="867048">
                  <a:extLst>
                    <a:ext uri="{9D8B030D-6E8A-4147-A177-3AD203B41FA5}">
                      <a16:colId xmlns:a16="http://schemas.microsoft.com/office/drawing/2014/main" val="190078603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181434190"/>
                    </a:ext>
                  </a:extLst>
                </a:gridCol>
                <a:gridCol w="3873083">
                  <a:extLst>
                    <a:ext uri="{9D8B030D-6E8A-4147-A177-3AD203B41FA5}">
                      <a16:colId xmlns:a16="http://schemas.microsoft.com/office/drawing/2014/main" val="3771921038"/>
                    </a:ext>
                  </a:extLst>
                </a:gridCol>
                <a:gridCol w="879447">
                  <a:extLst>
                    <a:ext uri="{9D8B030D-6E8A-4147-A177-3AD203B41FA5}">
                      <a16:colId xmlns:a16="http://schemas.microsoft.com/office/drawing/2014/main" val="1813633820"/>
                    </a:ext>
                  </a:extLst>
                </a:gridCol>
              </a:tblGrid>
              <a:tr h="668148">
                <a:tc>
                  <a:txBody>
                    <a:bodyPr/>
                    <a:lstStyle/>
                    <a:p>
                      <a:pPr algn="l"/>
                      <a:r>
                        <a:rPr lang="nl-NL" sz="1300" dirty="0"/>
                        <a:t>Klasse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 dirty="0"/>
                        <a:t>Start</a:t>
                      </a:r>
                    </a:p>
                    <a:p>
                      <a:pPr algn="ctr"/>
                      <a:r>
                        <a:rPr lang="nl-NL" sz="1300" dirty="0"/>
                        <a:t>tijd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Baan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Vlag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Startveld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OPMERKING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VHF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164">
                <a:tc>
                  <a:txBody>
                    <a:bodyPr/>
                    <a:lstStyle/>
                    <a:p>
                      <a:r>
                        <a:rPr lang="nl-NL" sz="2400" dirty="0"/>
                        <a:t>Toer </a:t>
                      </a:r>
                      <a:r>
                        <a:rPr lang="nl-NL" sz="2400" baseline="0" dirty="0"/>
                        <a:t> -</a:t>
                      </a:r>
                      <a:r>
                        <a:rPr lang="nl-NL" sz="2400" dirty="0"/>
                        <a:t> </a:t>
                      </a:r>
                      <a:r>
                        <a:rPr lang="nl-NL" sz="2400" baseline="0" dirty="0"/>
                        <a:t> S 1</a:t>
                      </a:r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1656">
                <a:tc>
                  <a:txBody>
                    <a:bodyPr/>
                    <a:lstStyle/>
                    <a:p>
                      <a:r>
                        <a:rPr lang="nl-NL" sz="2400" dirty="0"/>
                        <a:t>Toer   - S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6491">
                <a:tc>
                  <a:txBody>
                    <a:bodyPr/>
                    <a:lstStyle/>
                    <a:p>
                      <a:r>
                        <a:rPr lang="nl-NL" sz="2400" dirty="0"/>
                        <a:t>Toer </a:t>
                      </a:r>
                      <a:r>
                        <a:rPr lang="nl-NL" sz="2400" baseline="0" dirty="0"/>
                        <a:t> -  S 3</a:t>
                      </a:r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W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248981"/>
                  </a:ext>
                </a:extLst>
              </a:tr>
              <a:tr h="699632">
                <a:tc>
                  <a:txBody>
                    <a:bodyPr/>
                    <a:lstStyle/>
                    <a:p>
                      <a:r>
                        <a:rPr lang="nl-NL" sz="2400" baseline="0" dirty="0"/>
                        <a:t>Toer  -  S 4</a:t>
                      </a:r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67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6491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3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1201">
                <a:tc gridSpan="7">
                  <a:txBody>
                    <a:bodyPr/>
                    <a:lstStyle/>
                    <a:p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nl-NL" sz="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49792">
                <a:tc>
                  <a:txBody>
                    <a:bodyPr/>
                    <a:lstStyle/>
                    <a:p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Finish schip alle klassen   VHF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2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945196" y="16152"/>
            <a:ext cx="8229600" cy="999907"/>
          </a:xfrm>
        </p:spPr>
        <p:txBody>
          <a:bodyPr>
            <a:normAutofit fontScale="90000"/>
          </a:bodyPr>
          <a:lstStyle/>
          <a:p>
            <a:r>
              <a:rPr lang="nl-NL" sz="3200" dirty="0"/>
              <a:t>Startschema 06-11-2022 </a:t>
            </a:r>
            <a:br>
              <a:rPr lang="nl-NL" sz="3200" dirty="0"/>
            </a:br>
            <a:r>
              <a:rPr lang="nl-NL" sz="3200" dirty="0"/>
              <a:t>Baan C/D (Startschip = Avanti)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892599"/>
              </p:ext>
            </p:extLst>
          </p:nvPr>
        </p:nvGraphicFramePr>
        <p:xfrm>
          <a:off x="731404" y="1051939"/>
          <a:ext cx="10657184" cy="53534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1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8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605">
                  <a:extLst>
                    <a:ext uri="{9D8B030D-6E8A-4147-A177-3AD203B41FA5}">
                      <a16:colId xmlns:a16="http://schemas.microsoft.com/office/drawing/2014/main" val="327116136"/>
                    </a:ext>
                  </a:extLst>
                </a:gridCol>
                <a:gridCol w="1001347">
                  <a:extLst>
                    <a:ext uri="{9D8B030D-6E8A-4147-A177-3AD203B41FA5}">
                      <a16:colId xmlns:a16="http://schemas.microsoft.com/office/drawing/2014/main" val="2007232585"/>
                    </a:ext>
                  </a:extLst>
                </a:gridCol>
                <a:gridCol w="895990">
                  <a:extLst>
                    <a:ext uri="{9D8B030D-6E8A-4147-A177-3AD203B41FA5}">
                      <a16:colId xmlns:a16="http://schemas.microsoft.com/office/drawing/2014/main" val="2254958665"/>
                    </a:ext>
                  </a:extLst>
                </a:gridCol>
                <a:gridCol w="4320480">
                  <a:extLst>
                    <a:ext uri="{9D8B030D-6E8A-4147-A177-3AD203B41FA5}">
                      <a16:colId xmlns:a16="http://schemas.microsoft.com/office/drawing/2014/main" val="3607035687"/>
                    </a:ext>
                  </a:extLst>
                </a:gridCol>
                <a:gridCol w="720082">
                  <a:extLst>
                    <a:ext uri="{9D8B030D-6E8A-4147-A177-3AD203B41FA5}">
                      <a16:colId xmlns:a16="http://schemas.microsoft.com/office/drawing/2014/main" val="3191902759"/>
                    </a:ext>
                  </a:extLst>
                </a:gridCol>
              </a:tblGrid>
              <a:tr h="607087">
                <a:tc>
                  <a:txBody>
                    <a:bodyPr/>
                    <a:lstStyle/>
                    <a:p>
                      <a:pPr algn="l"/>
                      <a:r>
                        <a:rPr lang="nl-NL" sz="1300" dirty="0"/>
                        <a:t>Klasse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 dirty="0"/>
                        <a:t>Start</a:t>
                      </a:r>
                    </a:p>
                    <a:p>
                      <a:pPr algn="ctr"/>
                      <a:r>
                        <a:rPr lang="nl-NL" sz="1300" dirty="0"/>
                        <a:t>tijd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Baan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Vlag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Startveld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 dirty="0"/>
                        <a:t>OPMERKING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300"/>
                        <a:t>VHF</a:t>
                      </a:r>
                      <a:endParaRPr lang="nl-NL" sz="13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8841">
                <a:tc>
                  <a:txBody>
                    <a:bodyPr/>
                    <a:lstStyle/>
                    <a:p>
                      <a:r>
                        <a:rPr lang="nl-NL" sz="2400" dirty="0"/>
                        <a:t>TRI klasse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Vervang    : G40 - BB  door   </a:t>
                      </a:r>
                      <a:r>
                        <a:rPr lang="nl-NL" sz="2000" b="1" dirty="0"/>
                        <a:t>G25 - BB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Verwijder : G58  - SB  en 1x RB 9 - SB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9344">
                <a:tc>
                  <a:txBody>
                    <a:bodyPr/>
                    <a:lstStyle/>
                    <a:p>
                      <a:r>
                        <a:rPr lang="nl-NL" sz="2400" dirty="0"/>
                        <a:t>Toer</a:t>
                      </a:r>
                      <a:r>
                        <a:rPr lang="nl-NL" sz="2400" baseline="0" dirty="0"/>
                        <a:t>  -  1</a:t>
                      </a:r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Q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Verwijder : G58  - SB  en 1x RB 9 - SB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0770333"/>
                  </a:ext>
                </a:extLst>
              </a:tr>
              <a:tr h="903670">
                <a:tc>
                  <a:txBody>
                    <a:bodyPr/>
                    <a:lstStyle/>
                    <a:p>
                      <a:r>
                        <a:rPr lang="nl-NL" sz="2400" dirty="0"/>
                        <a:t>Toer   - 2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83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/>
                        <a:t>Verwijder : G58  - SB  en 1x RB 9 - SB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12552">
                <a:tc>
                  <a:txBody>
                    <a:bodyPr/>
                    <a:lstStyle/>
                    <a:p>
                      <a:r>
                        <a:rPr lang="nl-NL" sz="2400" dirty="0"/>
                        <a:t>Toer </a:t>
                      </a:r>
                      <a:r>
                        <a:rPr lang="nl-NL" sz="2400" baseline="0" dirty="0"/>
                        <a:t>  -</a:t>
                      </a:r>
                      <a:r>
                        <a:rPr lang="nl-NL" sz="2400" dirty="0"/>
                        <a:t> </a:t>
                      </a:r>
                      <a:r>
                        <a:rPr lang="nl-NL" sz="2400" baseline="0" dirty="0"/>
                        <a:t>3</a:t>
                      </a:r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11.15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b="1" dirty="0"/>
                        <a:t>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J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400" dirty="0"/>
                        <a:t>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80943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3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81270">
                <a:tc>
                  <a:txBody>
                    <a:bodyPr/>
                    <a:lstStyle/>
                    <a:p>
                      <a:endParaRPr lang="nl-NL" sz="2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nl-NL" sz="13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l-NL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Finish schip en meldingen na de start voor alle klassen  =                          VHF </a:t>
                      </a:r>
                      <a:endParaRPr lang="nl-NL" sz="2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2000" dirty="0"/>
                        <a:t>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0EF48199-7C3C-7D25-FD6B-418D8DFC7077}"/>
              </a:ext>
            </a:extLst>
          </p:cNvPr>
          <p:cNvCxnSpPr>
            <a:cxnSpLocks/>
          </p:cNvCxnSpPr>
          <p:nvPr/>
        </p:nvCxnSpPr>
        <p:spPr>
          <a:xfrm flipV="1">
            <a:off x="7528939" y="1625529"/>
            <a:ext cx="648072" cy="2880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>
            <a:extLst>
              <a:ext uri="{FF2B5EF4-FFF2-40B4-BE49-F238E27FC236}">
                <a16:creationId xmlns:a16="http://schemas.microsoft.com/office/drawing/2014/main" id="{DCCFFC6E-AB8F-1C14-9C50-2956C864D7C7}"/>
              </a:ext>
            </a:extLst>
          </p:cNvPr>
          <p:cNvCxnSpPr>
            <a:cxnSpLocks/>
          </p:cNvCxnSpPr>
          <p:nvPr/>
        </p:nvCxnSpPr>
        <p:spPr>
          <a:xfrm flipV="1">
            <a:off x="7657047" y="2635486"/>
            <a:ext cx="648072" cy="30135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38913387-5989-1C78-E6B4-EF5A0AB3BA75}"/>
              </a:ext>
            </a:extLst>
          </p:cNvPr>
          <p:cNvCxnSpPr>
            <a:cxnSpLocks/>
          </p:cNvCxnSpPr>
          <p:nvPr/>
        </p:nvCxnSpPr>
        <p:spPr>
          <a:xfrm flipV="1">
            <a:off x="9222230" y="1936864"/>
            <a:ext cx="720080" cy="2520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B04B566F-A873-5FBF-D003-D63606E6DC45}"/>
              </a:ext>
            </a:extLst>
          </p:cNvPr>
          <p:cNvCxnSpPr>
            <a:cxnSpLocks/>
          </p:cNvCxnSpPr>
          <p:nvPr/>
        </p:nvCxnSpPr>
        <p:spPr>
          <a:xfrm flipV="1">
            <a:off x="7804231" y="3602665"/>
            <a:ext cx="720080" cy="2520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9318740E-5D7B-D815-4E27-3B7BED733ECF}"/>
              </a:ext>
            </a:extLst>
          </p:cNvPr>
          <p:cNvCxnSpPr>
            <a:cxnSpLocks/>
          </p:cNvCxnSpPr>
          <p:nvPr/>
        </p:nvCxnSpPr>
        <p:spPr>
          <a:xfrm flipV="1">
            <a:off x="9222230" y="3602666"/>
            <a:ext cx="720080" cy="2520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Rechte verbindingslijn 1">
            <a:extLst>
              <a:ext uri="{FF2B5EF4-FFF2-40B4-BE49-F238E27FC236}">
                <a16:creationId xmlns:a16="http://schemas.microsoft.com/office/drawing/2014/main" id="{F6F93B01-9954-B958-3908-C41E5296AFDA}"/>
              </a:ext>
            </a:extLst>
          </p:cNvPr>
          <p:cNvCxnSpPr>
            <a:cxnSpLocks/>
          </p:cNvCxnSpPr>
          <p:nvPr/>
        </p:nvCxnSpPr>
        <p:spPr>
          <a:xfrm flipV="1">
            <a:off x="9222230" y="2660149"/>
            <a:ext cx="720080" cy="2520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BC97D5F8-7220-E19C-F5F7-C469E6DE42B2}"/>
              </a:ext>
            </a:extLst>
          </p:cNvPr>
          <p:cNvCxnSpPr>
            <a:cxnSpLocks/>
          </p:cNvCxnSpPr>
          <p:nvPr/>
        </p:nvCxnSpPr>
        <p:spPr>
          <a:xfrm flipV="1">
            <a:off x="7550347" y="1969661"/>
            <a:ext cx="720080" cy="25202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969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2">
            <a:extLst>
              <a:ext uri="{FF2B5EF4-FFF2-40B4-BE49-F238E27FC236}">
                <a16:creationId xmlns:a16="http://schemas.microsoft.com/office/drawing/2014/main" id="{57BE2C45-B6A2-AA48-81D2-2BDC22556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661986" y="-6352"/>
            <a:ext cx="2879725" cy="4797427"/>
          </a:xfrm>
          <a:prstGeom prst="parallelogram">
            <a:avLst>
              <a:gd name="adj" fmla="val 25000"/>
            </a:avLst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38" name="AutoShape 3">
            <a:extLst>
              <a:ext uri="{FF2B5EF4-FFF2-40B4-BE49-F238E27FC236}">
                <a16:creationId xmlns:a16="http://schemas.microsoft.com/office/drawing/2014/main" id="{455A6699-9EC7-CB40-A10F-0DA0E9B07D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7074" y="4778186"/>
            <a:ext cx="3019425" cy="2133600"/>
          </a:xfrm>
          <a:prstGeom prst="parallelogram">
            <a:avLst>
              <a:gd name="adj" fmla="val 30394"/>
            </a:avLst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DAA14EB2-733F-EF46-AD2C-F275AC51A2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5084763"/>
            <a:ext cx="5008563" cy="360363"/>
          </a:xfrm>
          <a:prstGeom prst="rect">
            <a:avLst/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40" name="Rectangle 5">
            <a:extLst>
              <a:ext uri="{FF2B5EF4-FFF2-40B4-BE49-F238E27FC236}">
                <a16:creationId xmlns:a16="http://schemas.microsoft.com/office/drawing/2014/main" id="{9D7F6A8E-6918-4249-8995-4ABB2972C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7" y="5445127"/>
            <a:ext cx="3851275" cy="1412875"/>
          </a:xfrm>
          <a:prstGeom prst="rect">
            <a:avLst/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41" name="Oval 6">
            <a:extLst>
              <a:ext uri="{FF2B5EF4-FFF2-40B4-BE49-F238E27FC236}">
                <a16:creationId xmlns:a16="http://schemas.microsoft.com/office/drawing/2014/main" id="{F4A99A3E-01AF-6841-A5D4-983DB7819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4565" y="3000375"/>
            <a:ext cx="1285875" cy="1079500"/>
          </a:xfrm>
          <a:prstGeom prst="ellipse">
            <a:avLst/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/>
              <a:t>Ossehoek</a:t>
            </a:r>
            <a:endParaRPr lang="nl-NL" altLang="nl-NL" sz="1800"/>
          </a:p>
        </p:txBody>
      </p:sp>
      <p:sp>
        <p:nvSpPr>
          <p:cNvPr id="14342" name="AutoShape 7">
            <a:extLst>
              <a:ext uri="{FF2B5EF4-FFF2-40B4-BE49-F238E27FC236}">
                <a16:creationId xmlns:a16="http://schemas.microsoft.com/office/drawing/2014/main" id="{EECEC043-F3EC-4C43-8073-BBEA82238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4502" y="2"/>
            <a:ext cx="1800225" cy="10255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4343" name="AutoShape 8">
            <a:extLst>
              <a:ext uri="{FF2B5EF4-FFF2-40B4-BE49-F238E27FC236}">
                <a16:creationId xmlns:a16="http://schemas.microsoft.com/office/drawing/2014/main" id="{8D1817DE-8DCF-DC4C-BFB1-EE2B300DD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102" y="1917701"/>
            <a:ext cx="144463" cy="215900"/>
          </a:xfrm>
          <a:prstGeom prst="flowChartMagneticDisk">
            <a:avLst/>
          </a:prstGeom>
          <a:solidFill>
            <a:srgbClr val="DF22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44" name="Rectangle 9">
            <a:extLst>
              <a:ext uri="{FF2B5EF4-FFF2-40B4-BE49-F238E27FC236}">
                <a16:creationId xmlns:a16="http://schemas.microsoft.com/office/drawing/2014/main" id="{5AB8E004-ECB8-944E-9C1D-241F6C418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2" y="1857376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600"/>
              <a:t>sp</a:t>
            </a:r>
            <a:r>
              <a:rPr lang="nl-NL" altLang="nl-NL" sz="1400"/>
              <a:t>40</a:t>
            </a:r>
          </a:p>
        </p:txBody>
      </p:sp>
      <p:sp>
        <p:nvSpPr>
          <p:cNvPr id="14345" name="AutoShape 10">
            <a:extLst>
              <a:ext uri="{FF2B5EF4-FFF2-40B4-BE49-F238E27FC236}">
                <a16:creationId xmlns:a16="http://schemas.microsoft.com/office/drawing/2014/main" id="{6D5276A6-8926-6E4E-A90D-9EA88A5F3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78" y="4575175"/>
            <a:ext cx="144463" cy="215900"/>
          </a:xfrm>
          <a:prstGeom prst="flowChartMagneticDisk">
            <a:avLst/>
          </a:prstGeom>
          <a:solidFill>
            <a:srgbClr val="DF22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46" name="Rectangle 11">
            <a:extLst>
              <a:ext uri="{FF2B5EF4-FFF2-40B4-BE49-F238E27FC236}">
                <a16:creationId xmlns:a16="http://schemas.microsoft.com/office/drawing/2014/main" id="{F9D6A2E5-EDC5-A848-965E-C305A6E22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27740" y="4575176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600"/>
              <a:t>Go</a:t>
            </a:r>
            <a:r>
              <a:rPr lang="nl-NL" altLang="nl-NL" sz="1400"/>
              <a:t>10</a:t>
            </a:r>
          </a:p>
        </p:txBody>
      </p:sp>
      <p:sp>
        <p:nvSpPr>
          <p:cNvPr id="14347" name="Rectangle 32">
            <a:extLst>
              <a:ext uri="{FF2B5EF4-FFF2-40B4-BE49-F238E27FC236}">
                <a16:creationId xmlns:a16="http://schemas.microsoft.com/office/drawing/2014/main" id="{28A4C66C-6468-F64A-86ED-6E60457AA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252" y="5805489"/>
            <a:ext cx="2809875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Schema weergave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 start / finish gebieden</a:t>
            </a:r>
          </a:p>
        </p:txBody>
      </p:sp>
      <p:sp>
        <p:nvSpPr>
          <p:cNvPr id="14348" name="Oval 33">
            <a:extLst>
              <a:ext uri="{FF2B5EF4-FFF2-40B4-BE49-F238E27FC236}">
                <a16:creationId xmlns:a16="http://schemas.microsoft.com/office/drawing/2014/main" id="{E82DA403-6AED-DB4F-9589-2836771BC1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9" y="1285878"/>
            <a:ext cx="215900" cy="144463"/>
          </a:xfrm>
          <a:prstGeom prst="ellipse">
            <a:avLst/>
          </a:prstGeom>
          <a:solidFill>
            <a:srgbClr val="1B7B2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49" name="Oval 34">
            <a:extLst>
              <a:ext uri="{FF2B5EF4-FFF2-40B4-BE49-F238E27FC236}">
                <a16:creationId xmlns:a16="http://schemas.microsoft.com/office/drawing/2014/main" id="{E9B32BF1-757A-A24E-85CA-F039172AF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439" y="1198565"/>
            <a:ext cx="215900" cy="142875"/>
          </a:xfrm>
          <a:prstGeom prst="ellipse">
            <a:avLst/>
          </a:prstGeom>
          <a:solidFill>
            <a:srgbClr val="EE433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4350" name="Rectangle 35">
            <a:extLst>
              <a:ext uri="{FF2B5EF4-FFF2-40B4-BE49-F238E27FC236}">
                <a16:creationId xmlns:a16="http://schemas.microsoft.com/office/drawing/2014/main" id="{798A3AF8-8F4B-C545-AC75-83FDC31AF6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777" y="1143000"/>
            <a:ext cx="936625" cy="287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nl-NL" altLang="nl-NL" sz="1400"/>
              <a:t>SP38/HG5</a:t>
            </a:r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445A388B-D427-6F4F-984A-AF1A9A9EA803}"/>
              </a:ext>
            </a:extLst>
          </p:cNvPr>
          <p:cNvSpPr/>
          <p:nvPr/>
        </p:nvSpPr>
        <p:spPr>
          <a:xfrm>
            <a:off x="3359151" y="620713"/>
            <a:ext cx="2668588" cy="1655763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 err="1">
                <a:solidFill>
                  <a:schemeClr val="tx1"/>
                </a:solidFill>
              </a:rPr>
              <a:t>Startgebied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tx1"/>
                </a:solidFill>
              </a:rPr>
              <a:t>B</a:t>
            </a:r>
            <a:endParaRPr lang="nl-NL" sz="2000" b="1" dirty="0">
              <a:solidFill>
                <a:schemeClr val="tx1"/>
              </a:solidFill>
            </a:endParaRPr>
          </a:p>
        </p:txBody>
      </p:sp>
      <p:sp>
        <p:nvSpPr>
          <p:cNvPr id="57" name="Ovaal 56">
            <a:extLst>
              <a:ext uri="{FF2B5EF4-FFF2-40B4-BE49-F238E27FC236}">
                <a16:creationId xmlns:a16="http://schemas.microsoft.com/office/drawing/2014/main" id="{454A77D2-2E6D-F141-BBD7-D4B99D782356}"/>
              </a:ext>
            </a:extLst>
          </p:cNvPr>
          <p:cNvSpPr/>
          <p:nvPr/>
        </p:nvSpPr>
        <p:spPr>
          <a:xfrm>
            <a:off x="3300415" y="2420938"/>
            <a:ext cx="2579687" cy="1708151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 err="1">
                <a:solidFill>
                  <a:schemeClr val="tx1"/>
                </a:solidFill>
              </a:rPr>
              <a:t>Startgebied</a:t>
            </a:r>
            <a:endParaRPr lang="en-US" sz="20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2000" b="1" dirty="0">
                <a:solidFill>
                  <a:schemeClr val="tx1"/>
                </a:solidFill>
              </a:rPr>
              <a:t>A</a:t>
            </a:r>
            <a:endParaRPr lang="nl-NL" sz="2000" b="1" dirty="0">
              <a:solidFill>
                <a:schemeClr val="tx1"/>
              </a:solidFill>
            </a:endParaRPr>
          </a:p>
        </p:txBody>
      </p:sp>
      <p:sp>
        <p:nvSpPr>
          <p:cNvPr id="21" name="Ovaal 20">
            <a:extLst>
              <a:ext uri="{FF2B5EF4-FFF2-40B4-BE49-F238E27FC236}">
                <a16:creationId xmlns:a16="http://schemas.microsoft.com/office/drawing/2014/main" id="{E9A62E87-52CF-8046-8111-2B025A25B9F2}"/>
              </a:ext>
            </a:extLst>
          </p:cNvPr>
          <p:cNvSpPr/>
          <p:nvPr/>
        </p:nvSpPr>
        <p:spPr>
          <a:xfrm>
            <a:off x="7648577" y="3128965"/>
            <a:ext cx="3019425" cy="190182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chemeClr val="tx1"/>
                </a:solidFill>
              </a:rPr>
              <a:t>Startgebied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C</a:t>
            </a:r>
            <a:endParaRPr lang="nl-NL" sz="2400" b="1" dirty="0">
              <a:solidFill>
                <a:schemeClr val="tx1"/>
              </a:solidFill>
            </a:endParaRPr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94F94238-E733-1C40-85DE-157A3376227A}"/>
              </a:ext>
            </a:extLst>
          </p:cNvPr>
          <p:cNvSpPr/>
          <p:nvPr/>
        </p:nvSpPr>
        <p:spPr>
          <a:xfrm>
            <a:off x="7612063" y="620716"/>
            <a:ext cx="3021012" cy="1901825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b="1" dirty="0" err="1">
                <a:solidFill>
                  <a:schemeClr val="tx1"/>
                </a:solidFill>
              </a:rPr>
              <a:t>Startgebied</a:t>
            </a:r>
            <a:endParaRPr lang="en-US" sz="2400" b="1" dirty="0">
              <a:solidFill>
                <a:schemeClr val="tx1"/>
              </a:solidFill>
            </a:endParaRPr>
          </a:p>
          <a:p>
            <a:pPr algn="ctr" eaLnBrk="1" hangingPunct="1">
              <a:defRPr/>
            </a:pPr>
            <a:r>
              <a:rPr lang="en-US" sz="2400" b="1" dirty="0">
                <a:solidFill>
                  <a:schemeClr val="tx1"/>
                </a:solidFill>
              </a:rPr>
              <a:t>D</a:t>
            </a:r>
            <a:endParaRPr lang="nl-NL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8">
            <a:extLst>
              <a:ext uri="{FF2B5EF4-FFF2-40B4-BE49-F238E27FC236}">
                <a16:creationId xmlns:a16="http://schemas.microsoft.com/office/drawing/2014/main" id="{E2075E3A-FE4C-854A-A4EF-13F158E5F1F6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5349281" y="4646439"/>
            <a:ext cx="839125" cy="1024639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87" name="Line 28">
            <a:extLst>
              <a:ext uri="{FF2B5EF4-FFF2-40B4-BE49-F238E27FC236}">
                <a16:creationId xmlns:a16="http://schemas.microsoft.com/office/drawing/2014/main" id="{8B68F43D-34F7-794A-B9F2-7727E17B52E2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5179818" y="1079766"/>
            <a:ext cx="855663" cy="463551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88" name="Line 28">
            <a:extLst>
              <a:ext uri="{FF2B5EF4-FFF2-40B4-BE49-F238E27FC236}">
                <a16:creationId xmlns:a16="http://schemas.microsoft.com/office/drawing/2014/main" id="{BE1905F1-0CD4-6641-A707-768EFEF4A239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5533201" y="2672754"/>
            <a:ext cx="1097907" cy="91663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89" name="Line 28">
            <a:extLst>
              <a:ext uri="{FF2B5EF4-FFF2-40B4-BE49-F238E27FC236}">
                <a16:creationId xmlns:a16="http://schemas.microsoft.com/office/drawing/2014/main" id="{4587D2D9-C72C-8842-B016-E31BE041FF9F}"/>
              </a:ext>
            </a:extLst>
          </p:cNvPr>
          <p:cNvSpPr>
            <a:spLocks noChangeShapeType="1"/>
          </p:cNvSpPr>
          <p:nvPr/>
        </p:nvSpPr>
        <p:spPr bwMode="auto">
          <a:xfrm rot="21498694" flipV="1">
            <a:off x="5470228" y="1596998"/>
            <a:ext cx="591735" cy="1050956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0" name="Line 28">
            <a:extLst>
              <a:ext uri="{FF2B5EF4-FFF2-40B4-BE49-F238E27FC236}">
                <a16:creationId xmlns:a16="http://schemas.microsoft.com/office/drawing/2014/main" id="{67AC5D47-5A66-AB4C-9FBD-935BFB928B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54873" y="3604803"/>
            <a:ext cx="1141389" cy="97368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391" name="Rectangle 54">
            <a:extLst>
              <a:ext uri="{FF2B5EF4-FFF2-40B4-BE49-F238E27FC236}">
                <a16:creationId xmlns:a16="http://schemas.microsoft.com/office/drawing/2014/main" id="{14F9DB86-E501-524D-8F78-5EB7268DC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416" y="343966"/>
            <a:ext cx="1657354" cy="4778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200" b="1"/>
              <a:t>START TOER + (S)</a:t>
            </a:r>
            <a:endParaRPr lang="nl-NL" altLang="nl-NL" sz="1200" b="1"/>
          </a:p>
        </p:txBody>
      </p:sp>
      <p:sp>
        <p:nvSpPr>
          <p:cNvPr id="16394" name="Line 21">
            <a:extLst>
              <a:ext uri="{FF2B5EF4-FFF2-40B4-BE49-F238E27FC236}">
                <a16:creationId xmlns:a16="http://schemas.microsoft.com/office/drawing/2014/main" id="{71B22E75-62A2-7945-8DFF-FA6A569299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48525" y="5205339"/>
            <a:ext cx="1076325" cy="3206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6" name="AutoShape 8">
            <a:extLst>
              <a:ext uri="{FF2B5EF4-FFF2-40B4-BE49-F238E27FC236}">
                <a16:creationId xmlns:a16="http://schemas.microsoft.com/office/drawing/2014/main" id="{63212113-AFB1-C04B-AC4C-468C5D62D2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824" y="5054527"/>
            <a:ext cx="144463" cy="215900"/>
          </a:xfrm>
          <a:prstGeom prst="flowChartMagneticDisk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nl-NL">
              <a:latin typeface="Arial" charset="0"/>
            </a:endParaRPr>
          </a:p>
        </p:txBody>
      </p:sp>
      <p:sp>
        <p:nvSpPr>
          <p:cNvPr id="16397" name="Rectangle 29">
            <a:extLst>
              <a:ext uri="{FF2B5EF4-FFF2-40B4-BE49-F238E27FC236}">
                <a16:creationId xmlns:a16="http://schemas.microsoft.com/office/drawing/2014/main" id="{6E491107-D21A-D04C-83EF-926921105341}"/>
              </a:ext>
            </a:extLst>
          </p:cNvPr>
          <p:cNvSpPr>
            <a:spLocks noChangeArrowheads="1"/>
          </p:cNvSpPr>
          <p:nvPr/>
        </p:nvSpPr>
        <p:spPr bwMode="auto">
          <a:xfrm rot="20533575">
            <a:off x="5692973" y="4741789"/>
            <a:ext cx="576263" cy="21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400"/>
              <a:t>Start</a:t>
            </a:r>
          </a:p>
        </p:txBody>
      </p:sp>
      <p:cxnSp>
        <p:nvCxnSpPr>
          <p:cNvPr id="94" name="Rechte verbindingslijn met pijl 93">
            <a:extLst>
              <a:ext uri="{FF2B5EF4-FFF2-40B4-BE49-F238E27FC236}">
                <a16:creationId xmlns:a16="http://schemas.microsoft.com/office/drawing/2014/main" id="{483ABC9B-2CEE-EC4D-9C95-995726BF8044}"/>
              </a:ext>
            </a:extLst>
          </p:cNvPr>
          <p:cNvCxnSpPr/>
          <p:nvPr/>
        </p:nvCxnSpPr>
        <p:spPr>
          <a:xfrm flipH="1" flipV="1">
            <a:off x="6066038" y="5024364"/>
            <a:ext cx="138113" cy="4381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6399" name="Line 28">
            <a:extLst>
              <a:ext uri="{FF2B5EF4-FFF2-40B4-BE49-F238E27FC236}">
                <a16:creationId xmlns:a16="http://schemas.microsoft.com/office/drawing/2014/main" id="{ACC0F807-3326-6A47-8D4E-E7D4000013CA}"/>
              </a:ext>
            </a:extLst>
          </p:cNvPr>
          <p:cNvSpPr>
            <a:spLocks noChangeShapeType="1"/>
          </p:cNvSpPr>
          <p:nvPr/>
        </p:nvSpPr>
        <p:spPr bwMode="auto">
          <a:xfrm rot="21498694" flipV="1">
            <a:off x="6121206" y="994043"/>
            <a:ext cx="515937" cy="4984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6402" name="Rectangle 54">
            <a:extLst>
              <a:ext uri="{FF2B5EF4-FFF2-40B4-BE49-F238E27FC236}">
                <a16:creationId xmlns:a16="http://schemas.microsoft.com/office/drawing/2014/main" id="{BF4C19CF-9C41-5E4C-8C2B-1152654DE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358247"/>
            <a:ext cx="1911350" cy="4778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200" dirty="0"/>
              <a:t>STARTVELD  </a:t>
            </a:r>
            <a:r>
              <a:rPr lang="en-US" altLang="nl-NL" sz="2400" b="1" dirty="0"/>
              <a:t>A - B</a:t>
            </a:r>
            <a:endParaRPr lang="nl-NL" altLang="nl-NL" sz="2400" b="1" dirty="0"/>
          </a:p>
        </p:txBody>
      </p:sp>
      <p:sp>
        <p:nvSpPr>
          <p:cNvPr id="16411" name="AutoShape 13">
            <a:extLst>
              <a:ext uri="{FF2B5EF4-FFF2-40B4-BE49-F238E27FC236}">
                <a16:creationId xmlns:a16="http://schemas.microsoft.com/office/drawing/2014/main" id="{D365BE36-CF24-9045-ADD6-853700D86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266" y="1492518"/>
            <a:ext cx="215900" cy="358775"/>
          </a:xfrm>
          <a:prstGeom prst="flowChartMagneticDisk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16412" name="AutoShape 17">
            <a:extLst>
              <a:ext uri="{FF2B5EF4-FFF2-40B4-BE49-F238E27FC236}">
                <a16:creationId xmlns:a16="http://schemas.microsoft.com/office/drawing/2014/main" id="{7B1C8219-E280-584E-95BA-7A8CD240D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1661" y="5346628"/>
            <a:ext cx="215900" cy="358775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/>
              <a:t>s</a:t>
            </a:r>
            <a:endParaRPr lang="nl-NL" altLang="nl-NL" sz="1800"/>
          </a:p>
        </p:txBody>
      </p:sp>
      <p:sp>
        <p:nvSpPr>
          <p:cNvPr id="16413" name="AutoShape 13">
            <a:extLst>
              <a:ext uri="{FF2B5EF4-FFF2-40B4-BE49-F238E27FC236}">
                <a16:creationId xmlns:a16="http://schemas.microsoft.com/office/drawing/2014/main" id="{0C00CB29-F5F4-1A44-9A0A-FAC19D521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6966" y="1349643"/>
            <a:ext cx="215900" cy="358775"/>
          </a:xfrm>
          <a:prstGeom prst="flowChartMagneticDisk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16414" name="Rectangle 54">
            <a:extLst>
              <a:ext uri="{FF2B5EF4-FFF2-40B4-BE49-F238E27FC236}">
                <a16:creationId xmlns:a16="http://schemas.microsoft.com/office/drawing/2014/main" id="{D935D6BF-61E7-9449-9A87-E1301D9B9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530" y="914666"/>
            <a:ext cx="617537" cy="285751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400" b="1"/>
              <a:t>‘GATE’</a:t>
            </a:r>
          </a:p>
        </p:txBody>
      </p:sp>
      <p:sp>
        <p:nvSpPr>
          <p:cNvPr id="47" name="Rectangle 50">
            <a:extLst>
              <a:ext uri="{FF2B5EF4-FFF2-40B4-BE49-F238E27FC236}">
                <a16:creationId xmlns:a16="http://schemas.microsoft.com/office/drawing/2014/main" id="{3289B035-E31A-1947-AF86-B99D478B14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392" y="934939"/>
            <a:ext cx="1911350" cy="4778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600"/>
              <a:t>Baan 51 t/m 78 </a:t>
            </a:r>
          </a:p>
        </p:txBody>
      </p:sp>
      <p:sp>
        <p:nvSpPr>
          <p:cNvPr id="2" name="Rectangle 50">
            <a:extLst>
              <a:ext uri="{FF2B5EF4-FFF2-40B4-BE49-F238E27FC236}">
                <a16:creationId xmlns:a16="http://schemas.microsoft.com/office/drawing/2014/main" id="{AFEE0312-31E1-24F0-575A-B49C85DB0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008688"/>
            <a:ext cx="2808288" cy="7302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TOER + (S)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Schematische weergave</a:t>
            </a:r>
          </a:p>
        </p:txBody>
      </p:sp>
      <p:sp>
        <p:nvSpPr>
          <p:cNvPr id="3" name="AutoShape 12">
            <a:extLst>
              <a:ext uri="{FF2B5EF4-FFF2-40B4-BE49-F238E27FC236}">
                <a16:creationId xmlns:a16="http://schemas.microsoft.com/office/drawing/2014/main" id="{A888F050-8F64-DA94-D89F-3414516F3FAC}"/>
              </a:ext>
            </a:extLst>
          </p:cNvPr>
          <p:cNvSpPr>
            <a:spLocks noChangeArrowheads="1"/>
          </p:cNvSpPr>
          <p:nvPr/>
        </p:nvSpPr>
        <p:spPr bwMode="auto">
          <a:xfrm rot="20131098">
            <a:off x="6954841" y="4821241"/>
            <a:ext cx="319087" cy="530225"/>
          </a:xfrm>
          <a:prstGeom prst="upArrow">
            <a:avLst>
              <a:gd name="adj1" fmla="val 50000"/>
              <a:gd name="adj2" fmla="val 434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4" name="Ponsband 3">
            <a:extLst>
              <a:ext uri="{FF2B5EF4-FFF2-40B4-BE49-F238E27FC236}">
                <a16:creationId xmlns:a16="http://schemas.microsoft.com/office/drawing/2014/main" id="{15B57E08-20D0-BECC-F8D1-6E1425C12AB3}"/>
              </a:ext>
            </a:extLst>
          </p:cNvPr>
          <p:cNvSpPr/>
          <p:nvPr/>
        </p:nvSpPr>
        <p:spPr>
          <a:xfrm rot="207130">
            <a:off x="7108702" y="4869160"/>
            <a:ext cx="216024" cy="158947"/>
          </a:xfrm>
          <a:prstGeom prst="flowChartPunchedTap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6" name="Rechte verbindingslijn 5">
            <a:extLst>
              <a:ext uri="{FF2B5EF4-FFF2-40B4-BE49-F238E27FC236}">
                <a16:creationId xmlns:a16="http://schemas.microsoft.com/office/drawing/2014/main" id="{D55D44BA-6CB3-2713-DFDC-C5343E3BD593}"/>
              </a:ext>
            </a:extLst>
          </p:cNvPr>
          <p:cNvCxnSpPr/>
          <p:nvPr/>
        </p:nvCxnSpPr>
        <p:spPr>
          <a:xfrm>
            <a:off x="7104112" y="4869160"/>
            <a:ext cx="0" cy="2928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17">
            <a:extLst>
              <a:ext uri="{FF2B5EF4-FFF2-40B4-BE49-F238E27FC236}">
                <a16:creationId xmlns:a16="http://schemas.microsoft.com/office/drawing/2014/main" id="{8C1ED79B-0185-0B4B-BF73-574F09A216AC}"/>
              </a:ext>
            </a:extLst>
          </p:cNvPr>
          <p:cNvSpPr>
            <a:spLocks noChangeArrowheads="1"/>
          </p:cNvSpPr>
          <p:nvPr/>
        </p:nvSpPr>
        <p:spPr bwMode="auto">
          <a:xfrm rot="21498694">
            <a:off x="5363372" y="1464222"/>
            <a:ext cx="215900" cy="358775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 dirty="0"/>
              <a:t>1</a:t>
            </a:r>
            <a:endParaRPr lang="nl-NL" altLang="nl-NL" sz="1800" dirty="0"/>
          </a:p>
        </p:txBody>
      </p:sp>
      <p:sp>
        <p:nvSpPr>
          <p:cNvPr id="15362" name="Line 28">
            <a:extLst>
              <a:ext uri="{FF2B5EF4-FFF2-40B4-BE49-F238E27FC236}">
                <a16:creationId xmlns:a16="http://schemas.microsoft.com/office/drawing/2014/main" id="{3DDED1CF-7E35-4D43-835C-61041F0E48FD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5530949" y="4477764"/>
            <a:ext cx="655439" cy="129118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3" name="Line 28">
            <a:extLst>
              <a:ext uri="{FF2B5EF4-FFF2-40B4-BE49-F238E27FC236}">
                <a16:creationId xmlns:a16="http://schemas.microsoft.com/office/drawing/2014/main" id="{1594DEFD-E76F-E145-9082-5DB086D6B0A6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5444334" y="1105448"/>
            <a:ext cx="446088" cy="5048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4" name="Line 28">
            <a:extLst>
              <a:ext uri="{FF2B5EF4-FFF2-40B4-BE49-F238E27FC236}">
                <a16:creationId xmlns:a16="http://schemas.microsoft.com/office/drawing/2014/main" id="{C1615FFA-C2C5-7D4F-BF6C-1D522AA87037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5348328" y="2646747"/>
            <a:ext cx="1213107" cy="73056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5" name="Line 28">
            <a:extLst>
              <a:ext uri="{FF2B5EF4-FFF2-40B4-BE49-F238E27FC236}">
                <a16:creationId xmlns:a16="http://schemas.microsoft.com/office/drawing/2014/main" id="{29C68502-4663-6942-84B1-74AD7B74102D}"/>
              </a:ext>
            </a:extLst>
          </p:cNvPr>
          <p:cNvSpPr>
            <a:spLocks noChangeShapeType="1"/>
          </p:cNvSpPr>
          <p:nvPr/>
        </p:nvSpPr>
        <p:spPr bwMode="auto">
          <a:xfrm rot="21498694" flipV="1">
            <a:off x="5283131" y="1654017"/>
            <a:ext cx="689615" cy="97607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6" name="Line 28">
            <a:extLst>
              <a:ext uri="{FF2B5EF4-FFF2-40B4-BE49-F238E27FC236}">
                <a16:creationId xmlns:a16="http://schemas.microsoft.com/office/drawing/2014/main" id="{93369AC0-DA49-C645-BD83-6095CE39DB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49146" y="3442966"/>
            <a:ext cx="1022790" cy="99679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67" name="Rectangle 54">
            <a:extLst>
              <a:ext uri="{FF2B5EF4-FFF2-40B4-BE49-F238E27FC236}">
                <a16:creationId xmlns:a16="http://schemas.microsoft.com/office/drawing/2014/main" id="{5FCEE172-F8D2-BB47-A43F-205F41DEA9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4432" y="315120"/>
            <a:ext cx="1758950" cy="5508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400" b="1"/>
              <a:t>START TOER + (S)</a:t>
            </a:r>
            <a:endParaRPr lang="nl-NL" altLang="nl-NL" sz="1400" b="1"/>
          </a:p>
        </p:txBody>
      </p:sp>
      <p:sp>
        <p:nvSpPr>
          <p:cNvPr id="15368" name="Rectangle 50">
            <a:extLst>
              <a:ext uri="{FF2B5EF4-FFF2-40B4-BE49-F238E27FC236}">
                <a16:creationId xmlns:a16="http://schemas.microsoft.com/office/drawing/2014/main" id="{2CFFE297-92D5-634F-AE06-A10858A39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2800" y="6008688"/>
            <a:ext cx="2808288" cy="7302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TOER + (S)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Schematische weergave</a:t>
            </a:r>
          </a:p>
        </p:txBody>
      </p:sp>
      <p:sp>
        <p:nvSpPr>
          <p:cNvPr id="15369" name="AutoShape 12">
            <a:extLst>
              <a:ext uri="{FF2B5EF4-FFF2-40B4-BE49-F238E27FC236}">
                <a16:creationId xmlns:a16="http://schemas.microsoft.com/office/drawing/2014/main" id="{4A075A34-6077-7A47-8309-D8F2ED593F0A}"/>
              </a:ext>
            </a:extLst>
          </p:cNvPr>
          <p:cNvSpPr>
            <a:spLocks noChangeArrowheads="1"/>
          </p:cNvSpPr>
          <p:nvPr/>
        </p:nvSpPr>
        <p:spPr bwMode="auto">
          <a:xfrm rot="20131098">
            <a:off x="6954841" y="4821241"/>
            <a:ext cx="319087" cy="530225"/>
          </a:xfrm>
          <a:prstGeom prst="upArrow">
            <a:avLst>
              <a:gd name="adj1" fmla="val 50000"/>
              <a:gd name="adj2" fmla="val 4348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5370" name="Line 21">
            <a:extLst>
              <a:ext uri="{FF2B5EF4-FFF2-40B4-BE49-F238E27FC236}">
                <a16:creationId xmlns:a16="http://schemas.microsoft.com/office/drawing/2014/main" id="{8F6D9EB9-2EA5-1040-B3A4-3E366F74EF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83239" y="5265740"/>
            <a:ext cx="1204914" cy="17580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86" name="AutoShape 8">
            <a:extLst>
              <a:ext uri="{FF2B5EF4-FFF2-40B4-BE49-F238E27FC236}">
                <a16:creationId xmlns:a16="http://schemas.microsoft.com/office/drawing/2014/main" id="{511421B7-9279-8243-8D02-31319508B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27" y="5116514"/>
            <a:ext cx="144463" cy="215900"/>
          </a:xfrm>
          <a:prstGeom prst="flowChartMagneticDisk">
            <a:avLst/>
          </a:prstGeom>
          <a:solidFill>
            <a:srgbClr val="0070C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nl-NL">
              <a:latin typeface="Arial" charset="0"/>
            </a:endParaRPr>
          </a:p>
        </p:txBody>
      </p:sp>
      <p:sp>
        <p:nvSpPr>
          <p:cNvPr id="15372" name="Rectangle 29">
            <a:extLst>
              <a:ext uri="{FF2B5EF4-FFF2-40B4-BE49-F238E27FC236}">
                <a16:creationId xmlns:a16="http://schemas.microsoft.com/office/drawing/2014/main" id="{91326668-A812-294B-9728-5AC707C0D0C1}"/>
              </a:ext>
            </a:extLst>
          </p:cNvPr>
          <p:cNvSpPr>
            <a:spLocks noChangeArrowheads="1"/>
          </p:cNvSpPr>
          <p:nvPr/>
        </p:nvSpPr>
        <p:spPr bwMode="auto">
          <a:xfrm rot="20986492">
            <a:off x="5860855" y="4767580"/>
            <a:ext cx="576263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400" dirty="0"/>
              <a:t>Start</a:t>
            </a:r>
          </a:p>
        </p:txBody>
      </p:sp>
      <p:sp>
        <p:nvSpPr>
          <p:cNvPr id="15373" name="AutoShape 17">
            <a:extLst>
              <a:ext uri="{FF2B5EF4-FFF2-40B4-BE49-F238E27FC236}">
                <a16:creationId xmlns:a16="http://schemas.microsoft.com/office/drawing/2014/main" id="{7288B524-F448-0F43-AF7A-5E29CF88D0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661" y="5265740"/>
            <a:ext cx="215900" cy="358775"/>
          </a:xfrm>
          <a:prstGeom prst="flowChartMagneticDisk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400" b="1"/>
              <a:t>S</a:t>
            </a:r>
          </a:p>
        </p:txBody>
      </p:sp>
      <p:cxnSp>
        <p:nvCxnSpPr>
          <p:cNvPr id="94" name="Rechte verbindingslijn met pijl 93">
            <a:extLst>
              <a:ext uri="{FF2B5EF4-FFF2-40B4-BE49-F238E27FC236}">
                <a16:creationId xmlns:a16="http://schemas.microsoft.com/office/drawing/2014/main" id="{D8FBF71E-D547-A34F-8931-B531CA422CB1}"/>
              </a:ext>
            </a:extLst>
          </p:cNvPr>
          <p:cNvCxnSpPr/>
          <p:nvPr/>
        </p:nvCxnSpPr>
        <p:spPr>
          <a:xfrm flipH="1" flipV="1">
            <a:off x="6234421" y="5095398"/>
            <a:ext cx="138112" cy="4381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375" name="Line 28">
            <a:extLst>
              <a:ext uri="{FF2B5EF4-FFF2-40B4-BE49-F238E27FC236}">
                <a16:creationId xmlns:a16="http://schemas.microsoft.com/office/drawing/2014/main" id="{D5649E27-4D7F-4240-88BE-543ECFF55FC6}"/>
              </a:ext>
            </a:extLst>
          </p:cNvPr>
          <p:cNvSpPr>
            <a:spLocks noChangeShapeType="1"/>
          </p:cNvSpPr>
          <p:nvPr/>
        </p:nvSpPr>
        <p:spPr bwMode="auto">
          <a:xfrm rot="21498694" flipV="1">
            <a:off x="5974558" y="1238796"/>
            <a:ext cx="808039" cy="3683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5377" name="AutoShape 17">
            <a:extLst>
              <a:ext uri="{FF2B5EF4-FFF2-40B4-BE49-F238E27FC236}">
                <a16:creationId xmlns:a16="http://schemas.microsoft.com/office/drawing/2014/main" id="{2432F5C2-74DA-2142-90F5-A1C87F187BA3}"/>
              </a:ext>
            </a:extLst>
          </p:cNvPr>
          <p:cNvSpPr>
            <a:spLocks noChangeArrowheads="1"/>
          </p:cNvSpPr>
          <p:nvPr/>
        </p:nvSpPr>
        <p:spPr bwMode="auto">
          <a:xfrm rot="21498694">
            <a:off x="6350797" y="1499148"/>
            <a:ext cx="215900" cy="358775"/>
          </a:xfrm>
          <a:prstGeom prst="flowChartMagneticDisk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/>
              <a:t>1</a:t>
            </a:r>
            <a:endParaRPr lang="nl-NL" altLang="nl-NL" sz="1800"/>
          </a:p>
        </p:txBody>
      </p:sp>
      <p:sp>
        <p:nvSpPr>
          <p:cNvPr id="15378" name="Rectangle 54">
            <a:extLst>
              <a:ext uri="{FF2B5EF4-FFF2-40B4-BE49-F238E27FC236}">
                <a16:creationId xmlns:a16="http://schemas.microsoft.com/office/drawing/2014/main" id="{01160055-D66F-D146-B65B-3298A16CD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1833" y="1013370"/>
            <a:ext cx="615951" cy="285751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400" b="1"/>
              <a:t>‘GATE’</a:t>
            </a:r>
          </a:p>
        </p:txBody>
      </p:sp>
      <p:sp>
        <p:nvSpPr>
          <p:cNvPr id="15380" name="Rectangle 54">
            <a:extLst>
              <a:ext uri="{FF2B5EF4-FFF2-40B4-BE49-F238E27FC236}">
                <a16:creationId xmlns:a16="http://schemas.microsoft.com/office/drawing/2014/main" id="{1E3BCD69-342E-6945-9B5D-AB32E29EE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179" y="397008"/>
            <a:ext cx="1920429" cy="4778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200" dirty="0"/>
              <a:t>STARTVELD  </a:t>
            </a:r>
            <a:r>
              <a:rPr lang="en-US" altLang="nl-NL" sz="2400" b="1" dirty="0"/>
              <a:t>C - D</a:t>
            </a:r>
            <a:endParaRPr lang="nl-NL" altLang="nl-NL" sz="2400" b="1" dirty="0"/>
          </a:p>
        </p:txBody>
      </p:sp>
      <p:sp>
        <p:nvSpPr>
          <p:cNvPr id="23" name="Rectangle 50">
            <a:extLst>
              <a:ext uri="{FF2B5EF4-FFF2-40B4-BE49-F238E27FC236}">
                <a16:creationId xmlns:a16="http://schemas.microsoft.com/office/drawing/2014/main" id="{C1569E39-7EEB-C14E-93A2-85A612E37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100" y="934939"/>
            <a:ext cx="1920428" cy="4778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600" dirty="0"/>
              <a:t>Baan 79 t/m 90</a:t>
            </a:r>
          </a:p>
        </p:txBody>
      </p:sp>
      <p:sp>
        <p:nvSpPr>
          <p:cNvPr id="2" name="Ponsband 1">
            <a:extLst>
              <a:ext uri="{FF2B5EF4-FFF2-40B4-BE49-F238E27FC236}">
                <a16:creationId xmlns:a16="http://schemas.microsoft.com/office/drawing/2014/main" id="{BAA525D3-143F-1254-BFE5-4AF797FE1D69}"/>
              </a:ext>
            </a:extLst>
          </p:cNvPr>
          <p:cNvSpPr/>
          <p:nvPr/>
        </p:nvSpPr>
        <p:spPr>
          <a:xfrm rot="207130">
            <a:off x="7108702" y="4869160"/>
            <a:ext cx="216024" cy="158947"/>
          </a:xfrm>
          <a:prstGeom prst="flowChartPunchedTape">
            <a:avLst/>
          </a:prstGeom>
          <a:solidFill>
            <a:srgbClr val="FFC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E13F0DC3-13C2-806B-EE7F-512EDF0AB229}"/>
              </a:ext>
            </a:extLst>
          </p:cNvPr>
          <p:cNvCxnSpPr/>
          <p:nvPr/>
        </p:nvCxnSpPr>
        <p:spPr>
          <a:xfrm>
            <a:off x="7104112" y="4869160"/>
            <a:ext cx="0" cy="29281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4">
            <a:extLst>
              <a:ext uri="{FF2B5EF4-FFF2-40B4-BE49-F238E27FC236}">
                <a16:creationId xmlns:a16="http://schemas.microsoft.com/office/drawing/2014/main" id="{8AB1319D-1969-9D4E-AFBE-0FC2F01F0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653" y="4953001"/>
            <a:ext cx="5508625" cy="360363"/>
          </a:xfrm>
          <a:prstGeom prst="rect">
            <a:avLst/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58" name="Rectangle 5">
            <a:extLst>
              <a:ext uri="{FF2B5EF4-FFF2-40B4-BE49-F238E27FC236}">
                <a16:creationId xmlns:a16="http://schemas.microsoft.com/office/drawing/2014/main" id="{72732E72-7F08-2A41-845D-8A52ED5EF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933952"/>
            <a:ext cx="5303839" cy="1924048"/>
          </a:xfrm>
          <a:prstGeom prst="rect">
            <a:avLst/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59" name="Oval 6">
            <a:extLst>
              <a:ext uri="{FF2B5EF4-FFF2-40B4-BE49-F238E27FC236}">
                <a16:creationId xmlns:a16="http://schemas.microsoft.com/office/drawing/2014/main" id="{7F45008F-7A14-0A43-A73E-72961AEEA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7049" y="3070226"/>
            <a:ext cx="1187451" cy="1079500"/>
          </a:xfrm>
          <a:prstGeom prst="ellipse">
            <a:avLst/>
          </a:pr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800"/>
              <a:t>ossehoek</a:t>
            </a:r>
            <a:endParaRPr lang="nl-NL" altLang="nl-NL" sz="1800"/>
          </a:p>
        </p:txBody>
      </p:sp>
      <p:sp>
        <p:nvSpPr>
          <p:cNvPr id="19460" name="AutoShape 7">
            <a:extLst>
              <a:ext uri="{FF2B5EF4-FFF2-40B4-BE49-F238E27FC236}">
                <a16:creationId xmlns:a16="http://schemas.microsoft.com/office/drawing/2014/main" id="{8631B9B8-32F6-3340-A0EC-A1ADCE793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41" y="11115"/>
            <a:ext cx="1800225" cy="1025525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CD0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19461" name="AutoShape 8">
            <a:extLst>
              <a:ext uri="{FF2B5EF4-FFF2-40B4-BE49-F238E27FC236}">
                <a16:creationId xmlns:a16="http://schemas.microsoft.com/office/drawing/2014/main" id="{A050AC1A-B39E-9445-8621-564BB71D91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4638" y="1989139"/>
            <a:ext cx="144463" cy="215900"/>
          </a:xfrm>
          <a:prstGeom prst="flowChartMagneticDisk">
            <a:avLst/>
          </a:prstGeom>
          <a:solidFill>
            <a:srgbClr val="DF22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62" name="Rectangle 9">
            <a:extLst>
              <a:ext uri="{FF2B5EF4-FFF2-40B4-BE49-F238E27FC236}">
                <a16:creationId xmlns:a16="http://schemas.microsoft.com/office/drawing/2014/main" id="{E59FB341-144A-B048-895C-7CBCB6E518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6076" y="1916115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600"/>
              <a:t>sp</a:t>
            </a:r>
            <a:r>
              <a:rPr lang="nl-NL" altLang="nl-NL" sz="1400"/>
              <a:t>40</a:t>
            </a:r>
          </a:p>
        </p:txBody>
      </p:sp>
      <p:sp>
        <p:nvSpPr>
          <p:cNvPr id="19463" name="AutoShape 10">
            <a:extLst>
              <a:ext uri="{FF2B5EF4-FFF2-40B4-BE49-F238E27FC236}">
                <a16:creationId xmlns:a16="http://schemas.microsoft.com/office/drawing/2014/main" id="{3A41289C-56C1-6747-8DE1-3E6F52231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027" y="4545014"/>
            <a:ext cx="144463" cy="215900"/>
          </a:xfrm>
          <a:prstGeom prst="flowChartMagneticDisk">
            <a:avLst/>
          </a:prstGeom>
          <a:solidFill>
            <a:srgbClr val="DF221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64" name="Rectangle 11">
            <a:extLst>
              <a:ext uri="{FF2B5EF4-FFF2-40B4-BE49-F238E27FC236}">
                <a16:creationId xmlns:a16="http://schemas.microsoft.com/office/drawing/2014/main" id="{E683CB79-A1E5-0141-9142-5C4574B2C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8364" y="4508502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600"/>
              <a:t>GO</a:t>
            </a:r>
            <a:r>
              <a:rPr lang="nl-NL" altLang="nl-NL" sz="1400"/>
              <a:t>10</a:t>
            </a:r>
          </a:p>
        </p:txBody>
      </p:sp>
      <p:sp>
        <p:nvSpPr>
          <p:cNvPr id="19465" name="AutoShape 12">
            <a:extLst>
              <a:ext uri="{FF2B5EF4-FFF2-40B4-BE49-F238E27FC236}">
                <a16:creationId xmlns:a16="http://schemas.microsoft.com/office/drawing/2014/main" id="{60B51AD1-D0B2-F148-A107-C4E802045D76}"/>
              </a:ext>
            </a:extLst>
          </p:cNvPr>
          <p:cNvSpPr>
            <a:spLocks noChangeArrowheads="1"/>
          </p:cNvSpPr>
          <p:nvPr/>
        </p:nvSpPr>
        <p:spPr bwMode="auto">
          <a:xfrm rot="12864904">
            <a:off x="6702426" y="3629025"/>
            <a:ext cx="249239" cy="414339"/>
          </a:xfrm>
          <a:prstGeom prst="upArrow">
            <a:avLst>
              <a:gd name="adj1" fmla="val 83852"/>
              <a:gd name="adj2" fmla="val 4338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66" name="AutoShape 16">
            <a:extLst>
              <a:ext uri="{FF2B5EF4-FFF2-40B4-BE49-F238E27FC236}">
                <a16:creationId xmlns:a16="http://schemas.microsoft.com/office/drawing/2014/main" id="{86EFB4F1-6716-8141-B56A-F485B423E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414" y="4059241"/>
            <a:ext cx="144463" cy="287337"/>
          </a:xfrm>
          <a:prstGeom prst="flowChartMagneticDisk">
            <a:avLst/>
          </a:prstGeom>
          <a:solidFill>
            <a:srgbClr val="E4FB0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67" name="Line 21">
            <a:extLst>
              <a:ext uri="{FF2B5EF4-FFF2-40B4-BE49-F238E27FC236}">
                <a16:creationId xmlns:a16="http://schemas.microsoft.com/office/drawing/2014/main" id="{A53CD3FA-3FF2-1D40-B171-1D05B9C61211}"/>
              </a:ext>
            </a:extLst>
          </p:cNvPr>
          <p:cNvSpPr>
            <a:spLocks noChangeShapeType="1"/>
          </p:cNvSpPr>
          <p:nvPr/>
        </p:nvSpPr>
        <p:spPr bwMode="auto">
          <a:xfrm rot="21498694">
            <a:off x="6932613" y="3794125"/>
            <a:ext cx="806451" cy="4206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68" name="Rectangle 23">
            <a:extLst>
              <a:ext uri="{FF2B5EF4-FFF2-40B4-BE49-F238E27FC236}">
                <a16:creationId xmlns:a16="http://schemas.microsoft.com/office/drawing/2014/main" id="{EA4CABBE-1C3F-504F-94E5-EA6C15D46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4638" y="4089400"/>
            <a:ext cx="793751" cy="287339"/>
          </a:xfrm>
          <a:prstGeom prst="rect">
            <a:avLst/>
          </a:prstGeom>
          <a:solidFill>
            <a:srgbClr val="66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200"/>
              <a:t>‘Gele boei’</a:t>
            </a:r>
          </a:p>
        </p:txBody>
      </p:sp>
      <p:sp>
        <p:nvSpPr>
          <p:cNvPr id="19469" name="Rectangle 32">
            <a:extLst>
              <a:ext uri="{FF2B5EF4-FFF2-40B4-BE49-F238E27FC236}">
                <a16:creationId xmlns:a16="http://schemas.microsoft.com/office/drawing/2014/main" id="{92B3513E-E311-AC4C-9B17-ADB10CABC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346" y="5864979"/>
            <a:ext cx="3492500" cy="647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Schema weergave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  finish gebied</a:t>
            </a:r>
          </a:p>
        </p:txBody>
      </p:sp>
      <p:sp>
        <p:nvSpPr>
          <p:cNvPr id="19470" name="Oval 33">
            <a:extLst>
              <a:ext uri="{FF2B5EF4-FFF2-40B4-BE49-F238E27FC236}">
                <a16:creationId xmlns:a16="http://schemas.microsoft.com/office/drawing/2014/main" id="{E23D7C55-D8B9-8F4E-810D-BE490C09D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9" y="1268414"/>
            <a:ext cx="215900" cy="144463"/>
          </a:xfrm>
          <a:prstGeom prst="ellipse">
            <a:avLst/>
          </a:prstGeom>
          <a:solidFill>
            <a:srgbClr val="1B7B2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71" name="Oval 34">
            <a:extLst>
              <a:ext uri="{FF2B5EF4-FFF2-40B4-BE49-F238E27FC236}">
                <a16:creationId xmlns:a16="http://schemas.microsoft.com/office/drawing/2014/main" id="{23385611-E919-194E-8AE5-B155986DF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9" y="1198565"/>
            <a:ext cx="215900" cy="142875"/>
          </a:xfrm>
          <a:prstGeom prst="ellipse">
            <a:avLst/>
          </a:prstGeom>
          <a:solidFill>
            <a:srgbClr val="EE433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72" name="Rectangle 35">
            <a:extLst>
              <a:ext uri="{FF2B5EF4-FFF2-40B4-BE49-F238E27FC236}">
                <a16:creationId xmlns:a16="http://schemas.microsoft.com/office/drawing/2014/main" id="{D7E50CCE-51B7-0542-8013-EE7F9AC6C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0541" y="1125541"/>
            <a:ext cx="9366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nl-NL" altLang="nl-NL" sz="1400"/>
              <a:t>SP38/HG5</a:t>
            </a:r>
          </a:p>
        </p:txBody>
      </p:sp>
      <p:sp>
        <p:nvSpPr>
          <p:cNvPr id="19473" name="Rectangle 41">
            <a:extLst>
              <a:ext uri="{FF2B5EF4-FFF2-40B4-BE49-F238E27FC236}">
                <a16:creationId xmlns:a16="http://schemas.microsoft.com/office/drawing/2014/main" id="{85DAB88A-31ED-A949-AD24-78155274A924}"/>
              </a:ext>
            </a:extLst>
          </p:cNvPr>
          <p:cNvSpPr>
            <a:spLocks noChangeArrowheads="1"/>
          </p:cNvSpPr>
          <p:nvPr/>
        </p:nvSpPr>
        <p:spPr bwMode="auto">
          <a:xfrm rot="1616913">
            <a:off x="7018337" y="4041777"/>
            <a:ext cx="614363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400" dirty="0"/>
              <a:t>Finish</a:t>
            </a:r>
          </a:p>
        </p:txBody>
      </p:sp>
      <p:sp>
        <p:nvSpPr>
          <p:cNvPr id="60" name="AutoShape 8">
            <a:extLst>
              <a:ext uri="{FF2B5EF4-FFF2-40B4-BE49-F238E27FC236}">
                <a16:creationId xmlns:a16="http://schemas.microsoft.com/office/drawing/2014/main" id="{04D1C00E-6D39-D843-8F95-3EB52CA351D5}"/>
              </a:ext>
            </a:extLst>
          </p:cNvPr>
          <p:cNvSpPr>
            <a:spLocks noChangeArrowheads="1"/>
          </p:cNvSpPr>
          <p:nvPr/>
        </p:nvSpPr>
        <p:spPr bwMode="auto">
          <a:xfrm rot="21498694">
            <a:off x="8088314" y="5781675"/>
            <a:ext cx="144463" cy="215900"/>
          </a:xfrm>
          <a:prstGeom prst="flowChartMagneticDisk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nl-NL">
              <a:latin typeface="Arial" charset="0"/>
            </a:endParaRPr>
          </a:p>
        </p:txBody>
      </p:sp>
      <p:sp>
        <p:nvSpPr>
          <p:cNvPr id="19475" name="Line 28">
            <a:extLst>
              <a:ext uri="{FF2B5EF4-FFF2-40B4-BE49-F238E27FC236}">
                <a16:creationId xmlns:a16="http://schemas.microsoft.com/office/drawing/2014/main" id="{5EF366DB-E999-684C-AEBE-79BE38873CD2}"/>
              </a:ext>
            </a:extLst>
          </p:cNvPr>
          <p:cNvSpPr>
            <a:spLocks noChangeShapeType="1"/>
          </p:cNvSpPr>
          <p:nvPr/>
        </p:nvSpPr>
        <p:spPr bwMode="auto">
          <a:xfrm rot="21498694" flipH="1">
            <a:off x="7523163" y="3084515"/>
            <a:ext cx="963612" cy="96043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76" name="Line 28">
            <a:extLst>
              <a:ext uri="{FF2B5EF4-FFF2-40B4-BE49-F238E27FC236}">
                <a16:creationId xmlns:a16="http://schemas.microsoft.com/office/drawing/2014/main" id="{0295E9FE-52AC-8B47-A9E1-693D2C349820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8842378" y="2719389"/>
            <a:ext cx="652463" cy="223361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77" name="Rectangle 54">
            <a:extLst>
              <a:ext uri="{FF2B5EF4-FFF2-40B4-BE49-F238E27FC236}">
                <a16:creationId xmlns:a16="http://schemas.microsoft.com/office/drawing/2014/main" id="{6D87705E-1C89-E840-B2DD-95BDD9E12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89" y="271465"/>
            <a:ext cx="1892300" cy="76358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200"/>
              <a:t>TOER (+ S) KLASSE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1200"/>
              <a:t>FINISH ALLE BANEN</a:t>
            </a:r>
          </a:p>
        </p:txBody>
      </p:sp>
      <p:sp>
        <p:nvSpPr>
          <p:cNvPr id="19478" name="Rectangle 50">
            <a:extLst>
              <a:ext uri="{FF2B5EF4-FFF2-40B4-BE49-F238E27FC236}">
                <a16:creationId xmlns:a16="http://schemas.microsoft.com/office/drawing/2014/main" id="{BFCC97C8-7237-5849-BF3F-5B0AED3EDD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271" y="5433182"/>
            <a:ext cx="3492500" cy="3587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Alle Toer (s) banen (start A/B/C/D)</a:t>
            </a:r>
          </a:p>
        </p:txBody>
      </p:sp>
      <p:sp>
        <p:nvSpPr>
          <p:cNvPr id="19479" name="Line 28">
            <a:extLst>
              <a:ext uri="{FF2B5EF4-FFF2-40B4-BE49-F238E27FC236}">
                <a16:creationId xmlns:a16="http://schemas.microsoft.com/office/drawing/2014/main" id="{4193A1CC-FC26-BF4A-89C3-23D4C88EEC64}"/>
              </a:ext>
            </a:extLst>
          </p:cNvPr>
          <p:cNvSpPr>
            <a:spLocks noChangeShapeType="1"/>
          </p:cNvSpPr>
          <p:nvPr/>
        </p:nvSpPr>
        <p:spPr bwMode="auto">
          <a:xfrm rot="21498694" flipV="1">
            <a:off x="7796215" y="5364165"/>
            <a:ext cx="1685925" cy="14700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80" name="Rectangle 9">
            <a:extLst>
              <a:ext uri="{FF2B5EF4-FFF2-40B4-BE49-F238E27FC236}">
                <a16:creationId xmlns:a16="http://schemas.microsoft.com/office/drawing/2014/main" id="{C50BB3BF-04F4-744D-B741-5D84E9B99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90" y="2460627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600"/>
              <a:t>G57</a:t>
            </a:r>
            <a:endParaRPr lang="nl-NL" altLang="nl-NL" sz="1400"/>
          </a:p>
        </p:txBody>
      </p:sp>
      <p:sp>
        <p:nvSpPr>
          <p:cNvPr id="19481" name="AutoShape 8">
            <a:extLst>
              <a:ext uri="{FF2B5EF4-FFF2-40B4-BE49-F238E27FC236}">
                <a16:creationId xmlns:a16="http://schemas.microsoft.com/office/drawing/2014/main" id="{659E7ADA-5BA9-CB42-88C9-896DD95C5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43927" y="2781301"/>
            <a:ext cx="144463" cy="215900"/>
          </a:xfrm>
          <a:prstGeom prst="flowChartMagneticDisk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82" name="AutoShape 8">
            <a:extLst>
              <a:ext uri="{FF2B5EF4-FFF2-40B4-BE49-F238E27FC236}">
                <a16:creationId xmlns:a16="http://schemas.microsoft.com/office/drawing/2014/main" id="{844A2C0B-56D4-4449-94ED-A550D4CA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4153" y="3306763"/>
            <a:ext cx="144463" cy="215900"/>
          </a:xfrm>
          <a:prstGeom prst="flowChartMagneticDisk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83" name="Rectangle 9">
            <a:extLst>
              <a:ext uri="{FF2B5EF4-FFF2-40B4-BE49-F238E27FC236}">
                <a16:creationId xmlns:a16="http://schemas.microsoft.com/office/drawing/2014/main" id="{6BAFE553-F3F8-7748-A9F6-9DBD05514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89802" y="3192464"/>
            <a:ext cx="7207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GO1</a:t>
            </a:r>
          </a:p>
        </p:txBody>
      </p:sp>
      <p:sp>
        <p:nvSpPr>
          <p:cNvPr id="42" name="Rechthoek 41">
            <a:extLst>
              <a:ext uri="{FF2B5EF4-FFF2-40B4-BE49-F238E27FC236}">
                <a16:creationId xmlns:a16="http://schemas.microsoft.com/office/drawing/2014/main" id="{A673CA13-DD91-8343-874C-2E8E4C482AE1}"/>
              </a:ext>
            </a:extLst>
          </p:cNvPr>
          <p:cNvSpPr/>
          <p:nvPr/>
        </p:nvSpPr>
        <p:spPr>
          <a:xfrm>
            <a:off x="6843714" y="3446463"/>
            <a:ext cx="292100" cy="184151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/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CF007534-0FA5-2F43-853E-FF39C5A97350}"/>
              </a:ext>
            </a:extLst>
          </p:cNvPr>
          <p:cNvCxnSpPr/>
          <p:nvPr/>
        </p:nvCxnSpPr>
        <p:spPr>
          <a:xfrm rot="16200000" flipV="1">
            <a:off x="6699251" y="3587753"/>
            <a:ext cx="285751" cy="317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6" name="Oval 33">
            <a:extLst>
              <a:ext uri="{FF2B5EF4-FFF2-40B4-BE49-F238E27FC236}">
                <a16:creationId xmlns:a16="http://schemas.microsoft.com/office/drawing/2014/main" id="{F7A6C196-92D3-E642-A727-CB70975AC3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5084763"/>
            <a:ext cx="215900" cy="144463"/>
          </a:xfrm>
          <a:prstGeom prst="ellipse">
            <a:avLst/>
          </a:prstGeom>
          <a:solidFill>
            <a:srgbClr val="1B7B2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87" name="Oval 34">
            <a:extLst>
              <a:ext uri="{FF2B5EF4-FFF2-40B4-BE49-F238E27FC236}">
                <a16:creationId xmlns:a16="http://schemas.microsoft.com/office/drawing/2014/main" id="{EA7CDAEC-34A5-7F4B-B6CC-37B0C6AE5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5014915"/>
            <a:ext cx="215900" cy="142875"/>
          </a:xfrm>
          <a:prstGeom prst="ellipse">
            <a:avLst/>
          </a:prstGeom>
          <a:solidFill>
            <a:srgbClr val="EE433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  <p:sp>
        <p:nvSpPr>
          <p:cNvPr id="19488" name="Rectangle 35">
            <a:extLst>
              <a:ext uri="{FF2B5EF4-FFF2-40B4-BE49-F238E27FC236}">
                <a16:creationId xmlns:a16="http://schemas.microsoft.com/office/drawing/2014/main" id="{033E0AB4-6C84-5C4F-8AD2-FE93212EC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2490" y="4989516"/>
            <a:ext cx="93662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nl-NL" altLang="nl-NL" sz="1400"/>
              <a:t>G59/GO2</a:t>
            </a:r>
          </a:p>
        </p:txBody>
      </p:sp>
      <p:sp>
        <p:nvSpPr>
          <p:cNvPr id="19489" name="Line 28">
            <a:extLst>
              <a:ext uri="{FF2B5EF4-FFF2-40B4-BE49-F238E27FC236}">
                <a16:creationId xmlns:a16="http://schemas.microsoft.com/office/drawing/2014/main" id="{D3C67FD6-4268-7840-9091-BE9D2374A85D}"/>
              </a:ext>
            </a:extLst>
          </p:cNvPr>
          <p:cNvSpPr>
            <a:spLocks noChangeShapeType="1"/>
          </p:cNvSpPr>
          <p:nvPr/>
        </p:nvSpPr>
        <p:spPr bwMode="auto">
          <a:xfrm rot="21498694">
            <a:off x="8697915" y="1000127"/>
            <a:ext cx="28575" cy="14271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19490" name="Line 28">
            <a:extLst>
              <a:ext uri="{FF2B5EF4-FFF2-40B4-BE49-F238E27FC236}">
                <a16:creationId xmlns:a16="http://schemas.microsoft.com/office/drawing/2014/main" id="{E43A5191-BEE1-574D-8DCB-8B8573CB2F64}"/>
              </a:ext>
            </a:extLst>
          </p:cNvPr>
          <p:cNvSpPr>
            <a:spLocks noChangeShapeType="1"/>
          </p:cNvSpPr>
          <p:nvPr/>
        </p:nvSpPr>
        <p:spPr bwMode="auto">
          <a:xfrm rot="21498694" flipH="1" flipV="1">
            <a:off x="8907465" y="2549525"/>
            <a:ext cx="1489075" cy="44451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" name="Cirkel 38">
            <a:extLst>
              <a:ext uri="{FF2B5EF4-FFF2-40B4-BE49-F238E27FC236}">
                <a16:creationId xmlns:a16="http://schemas.microsoft.com/office/drawing/2014/main" id="{86022267-A500-924E-9A13-668BF2E6D4D7}"/>
              </a:ext>
            </a:extLst>
          </p:cNvPr>
          <p:cNvSpPr/>
          <p:nvPr/>
        </p:nvSpPr>
        <p:spPr>
          <a:xfrm rot="2947503">
            <a:off x="6260309" y="3694907"/>
            <a:ext cx="358775" cy="493712"/>
          </a:xfrm>
          <a:prstGeom prst="pie">
            <a:avLst>
              <a:gd name="adj1" fmla="val 0"/>
              <a:gd name="adj2" fmla="val 17389632"/>
            </a:avLst>
          </a:prstGeom>
          <a:solidFill>
            <a:srgbClr val="3BCCFF"/>
          </a:solidFill>
          <a:ln>
            <a:solidFill>
              <a:srgbClr val="3B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9492" name="Line 28">
            <a:extLst>
              <a:ext uri="{FF2B5EF4-FFF2-40B4-BE49-F238E27FC236}">
                <a16:creationId xmlns:a16="http://schemas.microsoft.com/office/drawing/2014/main" id="{F1E24ABA-F59D-974E-A2A1-12E2094789BC}"/>
              </a:ext>
            </a:extLst>
          </p:cNvPr>
          <p:cNvSpPr>
            <a:spLocks noChangeShapeType="1"/>
          </p:cNvSpPr>
          <p:nvPr/>
        </p:nvSpPr>
        <p:spPr bwMode="auto">
          <a:xfrm rot="21498694" flipH="1">
            <a:off x="8858252" y="930278"/>
            <a:ext cx="1508125" cy="147637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" name="Stroomdiagram: Ponsband 39">
            <a:extLst>
              <a:ext uri="{FF2B5EF4-FFF2-40B4-BE49-F238E27FC236}">
                <a16:creationId xmlns:a16="http://schemas.microsoft.com/office/drawing/2014/main" id="{4D60D2EB-3B97-1D4A-B4D5-ECB899963EAA}"/>
              </a:ext>
            </a:extLst>
          </p:cNvPr>
          <p:cNvSpPr/>
          <p:nvPr/>
        </p:nvSpPr>
        <p:spPr>
          <a:xfrm>
            <a:off x="4090989" y="3006726"/>
            <a:ext cx="1336675" cy="941388"/>
          </a:xfrm>
          <a:prstGeom prst="flowChartPunchedTape">
            <a:avLst/>
          </a:prstGeom>
          <a:solidFill>
            <a:srgbClr val="00B0F0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nl-NL" dirty="0">
                <a:solidFill>
                  <a:schemeClr val="tx1"/>
                </a:solidFill>
              </a:rPr>
              <a:t>Finish bij Ossehoek</a:t>
            </a:r>
          </a:p>
        </p:txBody>
      </p:sp>
      <p:sp>
        <p:nvSpPr>
          <p:cNvPr id="6" name="Toelichting met afgeronde rechthoek 5">
            <a:extLst>
              <a:ext uri="{FF2B5EF4-FFF2-40B4-BE49-F238E27FC236}">
                <a16:creationId xmlns:a16="http://schemas.microsoft.com/office/drawing/2014/main" id="{17BE92FB-B2C7-8049-8E87-70164A7C3AB6}"/>
              </a:ext>
            </a:extLst>
          </p:cNvPr>
          <p:cNvSpPr/>
          <p:nvPr/>
        </p:nvSpPr>
        <p:spPr>
          <a:xfrm>
            <a:off x="6438902" y="1935164"/>
            <a:ext cx="1450975" cy="681037"/>
          </a:xfrm>
          <a:prstGeom prst="wedgeRoundRectCallout">
            <a:avLst>
              <a:gd name="adj1" fmla="val 41240"/>
              <a:gd name="adj2" fmla="val 138528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nl-NL" sz="1600" b="1" dirty="0">
                <a:solidFill>
                  <a:schemeClr val="tx1"/>
                </a:solidFill>
              </a:rPr>
              <a:t>GO1</a:t>
            </a:r>
            <a:r>
              <a:rPr lang="nl-NL" sz="1200" dirty="0">
                <a:solidFill>
                  <a:srgbClr val="00B050"/>
                </a:solidFill>
              </a:rPr>
              <a:t>        </a:t>
            </a:r>
            <a:r>
              <a:rPr lang="nl-NL" sz="1200" dirty="0">
                <a:solidFill>
                  <a:srgbClr val="FF0000"/>
                </a:solidFill>
              </a:rPr>
              <a:t>=</a:t>
            </a:r>
            <a:r>
              <a:rPr lang="nl-NL" sz="1200" b="1" dirty="0">
                <a:solidFill>
                  <a:srgbClr val="FF0000"/>
                </a:solidFill>
              </a:rPr>
              <a:t> </a:t>
            </a:r>
          </a:p>
          <a:p>
            <a:pPr algn="ctr" eaLnBrk="1" hangingPunct="1">
              <a:defRPr/>
            </a:pPr>
            <a:r>
              <a:rPr lang="nl-NL" sz="1200" b="1" dirty="0">
                <a:solidFill>
                  <a:srgbClr val="FF0000"/>
                </a:solidFill>
              </a:rPr>
              <a:t>GÉÉN MERKTEKEN BIJ DE FINISH</a:t>
            </a:r>
          </a:p>
        </p:txBody>
      </p:sp>
      <p:sp>
        <p:nvSpPr>
          <p:cNvPr id="19495" name="AutoShape 8">
            <a:extLst>
              <a:ext uri="{FF2B5EF4-FFF2-40B4-BE49-F238E27FC236}">
                <a16:creationId xmlns:a16="http://schemas.microsoft.com/office/drawing/2014/main" id="{BCFBF723-191D-404F-80A0-6A2ADC854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8364" y="1986005"/>
            <a:ext cx="142875" cy="215900"/>
          </a:xfrm>
          <a:prstGeom prst="flowChartMagneticDisk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19695</TotalTime>
  <Words>406</Words>
  <Application>Microsoft Macintosh PowerPoint</Application>
  <PresentationFormat>Breedbeeld</PresentationFormat>
  <Paragraphs>133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Kantoorthema</vt:lpstr>
      <vt:lpstr>Wedstrijdinformatie 6 november 2022 NB …voorlopige … definitieve banen &amp; besluit zondag 09.30 uur bij palaver &amp; mededelingenbord</vt:lpstr>
      <vt:lpstr>Startschema 6-11-2022  Baan  A/B (startschip = Groene Sneack !)</vt:lpstr>
      <vt:lpstr>Startschema 06-11-2022  Baan C/D (Startschip = Avanti)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Startschema 19-11-17</dc:title>
  <dc:creator>My Sony</dc:creator>
  <cp:lastModifiedBy>Andre Vermaat</cp:lastModifiedBy>
  <cp:revision>54</cp:revision>
  <cp:lastPrinted>2022-10-09T06:41:27Z</cp:lastPrinted>
  <dcterms:created xsi:type="dcterms:W3CDTF">2017-11-18T19:52:26Z</dcterms:created>
  <dcterms:modified xsi:type="dcterms:W3CDTF">2022-11-05T22:02:58Z</dcterms:modified>
</cp:coreProperties>
</file>